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02" r:id="rId2"/>
    <p:sldId id="306" r:id="rId3"/>
    <p:sldId id="380" r:id="rId4"/>
    <p:sldId id="308" r:id="rId5"/>
    <p:sldId id="313" r:id="rId6"/>
    <p:sldId id="379" r:id="rId7"/>
    <p:sldId id="347" r:id="rId8"/>
    <p:sldId id="319" r:id="rId9"/>
    <p:sldId id="318" r:id="rId10"/>
    <p:sldId id="372" r:id="rId11"/>
    <p:sldId id="320" r:id="rId12"/>
    <p:sldId id="382" r:id="rId13"/>
    <p:sldId id="385" r:id="rId14"/>
    <p:sldId id="383" r:id="rId15"/>
    <p:sldId id="384" r:id="rId16"/>
    <p:sldId id="322" r:id="rId17"/>
    <p:sldId id="326" r:id="rId18"/>
    <p:sldId id="316" r:id="rId19"/>
    <p:sldId id="364" r:id="rId20"/>
    <p:sldId id="365" r:id="rId21"/>
    <p:sldId id="358" r:id="rId22"/>
    <p:sldId id="360" r:id="rId23"/>
    <p:sldId id="359" r:id="rId24"/>
    <p:sldId id="367" r:id="rId25"/>
    <p:sldId id="368" r:id="rId26"/>
    <p:sldId id="350" r:id="rId27"/>
    <p:sldId id="311" r:id="rId28"/>
    <p:sldId id="374" r:id="rId29"/>
    <p:sldId id="375" r:id="rId30"/>
    <p:sldId id="376" r:id="rId31"/>
    <p:sldId id="377" r:id="rId32"/>
    <p:sldId id="378" r:id="rId33"/>
    <p:sldId id="381" r:id="rId34"/>
    <p:sldId id="373" r:id="rId35"/>
    <p:sldId id="315" r:id="rId36"/>
    <p:sldId id="330" r:id="rId37"/>
    <p:sldId id="390" r:id="rId38"/>
    <p:sldId id="389" r:id="rId39"/>
    <p:sldId id="391" r:id="rId40"/>
    <p:sldId id="392" r:id="rId41"/>
    <p:sldId id="393" r:id="rId42"/>
    <p:sldId id="396" r:id="rId43"/>
    <p:sldId id="331" r:id="rId44"/>
    <p:sldId id="397" r:id="rId45"/>
    <p:sldId id="317" r:id="rId46"/>
    <p:sldId id="398" r:id="rId47"/>
    <p:sldId id="370" r:id="rId4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2C48"/>
    <a:srgbClr val="282C47"/>
    <a:srgbClr val="D89E19"/>
    <a:srgbClr val="F622D8"/>
    <a:srgbClr val="FEFBF5"/>
    <a:srgbClr val="2C2D39"/>
    <a:srgbClr val="242630"/>
    <a:srgbClr val="2A1F43"/>
    <a:srgbClr val="0C1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77" d="100"/>
          <a:sy n="7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AV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STD_DEVI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17-4065-B865-78C255341C68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17-4065-B865-78C255341C68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17-4065-B865-78C255341C68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217-4065-B865-78C255341C68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217-4065-B865-78C255341C68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217-4065-B865-78C255341C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5-422E-8B53-68989B96B4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A5-413B-826B-19B9F5FA50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5C-44FB-BE76-F212A91843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91-4367-8C06-2934A97A99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A7-43B9-87C7-B6A95C57A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6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732919.44440000004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92-43C3-9A88-248657DDD9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901656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385994.65638892201</c:v>
                </c:pt>
                <c:pt idx="1">
                  <c:v>422336.44741929299</c:v>
                </c:pt>
                <c:pt idx="2">
                  <c:v>686719.20515229495</c:v>
                </c:pt>
                <c:pt idx="3">
                  <c:v>865735.83550353197</c:v>
                </c:pt>
                <c:pt idx="4">
                  <c:v>1281631.5418515301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DB-461C-8F61-57AAEA264B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9912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94-4238-80C9-DD66EACBA90A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94-4238-80C9-DD66EACBA90A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94-4238-80C9-DD66EACBA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website performing daily operation queries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Create index on attributes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website performing daily operation queries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Create index on attributes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7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49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63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641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5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65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1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40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22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23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4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23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35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88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11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73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46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809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64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5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41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BCE935FC-A4DF-4EA3-AAD3-1959C7841F30}"/>
              </a:ext>
            </a:extLst>
          </p:cNvPr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142747-D10A-441D-A303-06E57586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73A59D1-F733-421F-831B-492FED849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6418131" cy="1765910"/>
          </a:xfrm>
        </p:spPr>
        <p:txBody>
          <a:bodyPr rtlCol="0"/>
          <a:lstStyle/>
          <a:p>
            <a:r>
              <a:rPr lang="en-US" altLang="zh-CN" sz="3200" dirty="0"/>
              <a:t>2.2 Construct database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9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5995BA-8E9B-447F-B85A-788025022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AB3317BD-561D-456B-AF5D-A1B7AE125501}"/>
              </a:ext>
            </a:extLst>
          </p:cNvPr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FA88AEC2-2F3E-4DB9-99FB-15F31B8964C6}"/>
              </a:ext>
            </a:extLst>
          </p:cNvPr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B23E88-54B2-4408-BD99-8B2F532403DA}"/>
              </a:ext>
            </a:extLst>
          </p:cNvPr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01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the data are real-world data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initial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6BE1AA-8879-4900-84D9-F08AFBB7F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>
            <a:extLst>
              <a:ext uri="{FF2B5EF4-FFF2-40B4-BE49-F238E27FC236}">
                <a16:creationId xmlns:a16="http://schemas.microsoft.com/office/drawing/2014/main" id="{AB47C971-6E41-4F70-8B0B-7D763B744752}"/>
              </a:ext>
            </a:extLst>
          </p:cNvPr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1208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8A4B53-BCA2-4E27-8CF1-5C664E90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05E320-BD39-4DC7-B454-44AE2936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C09E01-81B7-45A2-AC6A-48AE2877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B4E08E6-08AD-44D9-ACEC-29AC7F5D8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FF18D99-201A-49E9-9D0E-03F9F2FB0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>
            <a:extLst>
              <a:ext uri="{FF2B5EF4-FFF2-40B4-BE49-F238E27FC236}">
                <a16:creationId xmlns:a16="http://schemas.microsoft.com/office/drawing/2014/main" id="{736571DE-119B-4411-AAF7-5615156A0A89}"/>
              </a:ext>
            </a:extLst>
          </p:cNvPr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>
            <a:extLst>
              <a:ext uri="{FF2B5EF4-FFF2-40B4-BE49-F238E27FC236}">
                <a16:creationId xmlns:a16="http://schemas.microsoft.com/office/drawing/2014/main" id="{E6A41789-419B-4578-BB76-C2CF4DAFE7A1}"/>
              </a:ext>
            </a:extLst>
          </p:cNvPr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>
            <a:extLst>
              <a:ext uri="{FF2B5EF4-FFF2-40B4-BE49-F238E27FC236}">
                <a16:creationId xmlns:a16="http://schemas.microsoft.com/office/drawing/2014/main" id="{C4EC5419-A3C5-44C5-A255-2975392C9093}"/>
              </a:ext>
            </a:extLst>
          </p:cNvPr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>
            <a:extLst>
              <a:ext uri="{FF2B5EF4-FFF2-40B4-BE49-F238E27FC236}">
                <a16:creationId xmlns:a16="http://schemas.microsoft.com/office/drawing/2014/main" id="{704F8626-31E9-4824-8881-067BC070E5E9}"/>
              </a:ext>
            </a:extLst>
          </p:cNvPr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>
            <a:extLst>
              <a:ext uri="{FF2B5EF4-FFF2-40B4-BE49-F238E27FC236}">
                <a16:creationId xmlns:a16="http://schemas.microsoft.com/office/drawing/2014/main" id="{39E9D9E9-749A-4A40-90B1-76D820D50BE0}"/>
              </a:ext>
            </a:extLst>
          </p:cNvPr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constraints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>
            <a:extLst>
              <a:ext uri="{FF2B5EF4-FFF2-40B4-BE49-F238E27FC236}">
                <a16:creationId xmlns:a16="http://schemas.microsoft.com/office/drawing/2014/main" id="{DA522875-5CF7-4D73-89CE-B20F9D2D91D5}"/>
              </a:ext>
            </a:extLst>
          </p:cNvPr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BB80D9-3ED8-4C35-8C76-3A4FC88B0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"/>
          <a:stretch/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Database website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Website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2" r="241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582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</a:p>
        </p:txBody>
      </p:sp>
    </p:spTree>
    <p:extLst>
      <p:ext uri="{BB962C8B-B14F-4D97-AF65-F5344CB8AC3E}">
        <p14:creationId xmlns:p14="http://schemas.microsoft.com/office/powerpoint/2010/main" val="62069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68809867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5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---log in</a:t>
            </a:r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</a:p>
        </p:txBody>
      </p:sp>
    </p:spTree>
    <p:extLst>
      <p:ext uri="{BB962C8B-B14F-4D97-AF65-F5344CB8AC3E}">
        <p14:creationId xmlns:p14="http://schemas.microsoft.com/office/powerpoint/2010/main" val="378425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--new player register</a:t>
            </a:r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5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</a:p>
        </p:txBody>
      </p:sp>
    </p:spTree>
    <p:extLst>
      <p:ext uri="{BB962C8B-B14F-4D97-AF65-F5344CB8AC3E}">
        <p14:creationId xmlns:p14="http://schemas.microsoft.com/office/powerpoint/2010/main" val="3506789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4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</a:t>
            </a:r>
            <a:r>
              <a:rPr lang="en-US" altLang="zh-CN" dirty="0">
                <a:sym typeface="+mn-ea"/>
              </a:rPr>
              <a:t>--search query</a:t>
            </a:r>
            <a:endParaRPr lang="en-US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4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the total value of players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88C017CE-3680-4191-8279-50AB6DC48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674152"/>
              </p:ext>
            </p:extLst>
          </p:nvPr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8252488-468D-471C-94B3-126D2849E9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7055448"/>
              </p:ext>
            </p:extLst>
          </p:nvPr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84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307244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Create index on attributes</a:t>
            </a:r>
            <a:br>
              <a:rPr lang="zh-CN" altLang="en-US" sz="2800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</a:p>
          <a:p>
            <a:pPr rtl="0"/>
            <a:r>
              <a:rPr lang="en-US" altLang="zh-CN" dirty="0"/>
              <a:t>Implementation</a:t>
            </a:r>
          </a:p>
          <a:p>
            <a:r>
              <a:rPr lang="en-US" altLang="zh-CN" dirty="0"/>
              <a:t>Test sample</a:t>
            </a:r>
          </a:p>
          <a:p>
            <a:pPr rtl="0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276CDEFF-A935-4824-8742-68CF024A9F3C}"/>
              </a:ext>
            </a:extLst>
          </p:cNvPr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 on attributes on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61A35E-A929-4BA0-B0F8-349BB999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22655C-B9D9-42D4-A704-E4707572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276CDEFF-A935-4824-8742-68CF024A9F3C}"/>
              </a:ext>
            </a:extLst>
          </p:cNvPr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5C16B4-75D5-4A9E-AB4A-1117BE77C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31"/>
          <a:stretch/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00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276CDEFF-A935-4824-8742-68CF024A9F3C}"/>
              </a:ext>
            </a:extLst>
          </p:cNvPr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5C16B4-75D5-4A9E-AB4A-1117BE77C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31"/>
          <a:stretch/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A17AA29-1C4E-4AAF-82B5-42AADF7391A6}"/>
              </a:ext>
            </a:extLst>
          </p:cNvPr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EA24727-35AB-4507-8B65-1E28DE771F41}"/>
              </a:ext>
            </a:extLst>
          </p:cNvPr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243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276CDEFF-A935-4824-8742-68CF024A9F3C}"/>
              </a:ext>
            </a:extLst>
          </p:cNvPr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5C16B4-75D5-4A9E-AB4A-1117BE77C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31"/>
          <a:stretch/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A17AA29-1C4E-4AAF-82B5-42AADF7391A6}"/>
              </a:ext>
            </a:extLst>
          </p:cNvPr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EA24727-35AB-4507-8B65-1E28DE771F41}"/>
              </a:ext>
            </a:extLst>
          </p:cNvPr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8DB325-06EE-47EA-BB4F-C0221FB05C6B}"/>
              </a:ext>
            </a:extLst>
          </p:cNvPr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3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league.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276CDEFF-A935-4824-8742-68CF024A9F3C}"/>
              </a:ext>
            </a:extLst>
          </p:cNvPr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5C16B4-75D5-4A9E-AB4A-1117BE77C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31"/>
          <a:stretch/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A17AA29-1C4E-4AAF-82B5-42AADF7391A6}"/>
              </a:ext>
            </a:extLst>
          </p:cNvPr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EA24727-35AB-4507-8B65-1E28DE771F41}"/>
              </a:ext>
            </a:extLst>
          </p:cNvPr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5CA3CB-D824-4107-8770-696EC5BEEC69}"/>
              </a:ext>
            </a:extLst>
          </p:cNvPr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346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276CDEFF-A935-4824-8742-68CF024A9F3C}"/>
              </a:ext>
            </a:extLst>
          </p:cNvPr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42D10D4A-263B-4C38-834E-7B8552F1CE8F}"/>
              </a:ext>
            </a:extLst>
          </p:cNvPr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A4728A58-2675-439C-875E-0114CFB73677}"/>
              </a:ext>
            </a:extLst>
          </p:cNvPr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53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5E9316-8A69-47AA-BC6C-2D3CF3A5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84C913-D164-41C7-8F2D-F42363563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>
            <a:extLst>
              <a:ext uri="{FF2B5EF4-FFF2-40B4-BE49-F238E27FC236}">
                <a16:creationId xmlns:a16="http://schemas.microsoft.com/office/drawing/2014/main" id="{E276DDF3-FC19-4B64-9708-8DE14F208FBB}"/>
              </a:ext>
            </a:extLst>
          </p:cNvPr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>
            <a:extLst>
              <a:ext uri="{FF2B5EF4-FFF2-40B4-BE49-F238E27FC236}">
                <a16:creationId xmlns:a16="http://schemas.microsoft.com/office/drawing/2014/main" id="{393FC7F2-0361-4AA9-AA0E-8818454C8210}"/>
              </a:ext>
            </a:extLst>
          </p:cNvPr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65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9D4E60-01BF-48EC-9AEC-DA4E83B5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14AB522-941E-4325-AF1E-55246132AFEB}"/>
              </a:ext>
            </a:extLst>
          </p:cNvPr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6CF8666-40BB-4115-9F8A-528A15D1D880}"/>
              </a:ext>
            </a:extLst>
          </p:cNvPr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A1AE2E7-400E-4F0A-9631-5B6DADC86678}"/>
              </a:ext>
            </a:extLst>
          </p:cNvPr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>
            <a:extLst>
              <a:ext uri="{FF2B5EF4-FFF2-40B4-BE49-F238E27FC236}">
                <a16:creationId xmlns:a16="http://schemas.microsoft.com/office/drawing/2014/main" id="{8BCDA4B7-0C21-4F5F-A469-6E172B717F66}"/>
              </a:ext>
            </a:extLst>
          </p:cNvPr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>
            <a:extLst>
              <a:ext uri="{FF2B5EF4-FFF2-40B4-BE49-F238E27FC236}">
                <a16:creationId xmlns:a16="http://schemas.microsoft.com/office/drawing/2014/main" id="{88AD223D-ABE5-47F4-B7AE-D4811CB6C087}"/>
              </a:ext>
            </a:extLst>
          </p:cNvPr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</a:p>
        </p:txBody>
      </p:sp>
      <p:sp>
        <p:nvSpPr>
          <p:cNvPr id="18" name="标题 2">
            <a:extLst>
              <a:ext uri="{FF2B5EF4-FFF2-40B4-BE49-F238E27FC236}">
                <a16:creationId xmlns:a16="http://schemas.microsoft.com/office/drawing/2014/main" id="{8BCDA4B7-0C21-4F5F-A469-6E172B717F66}"/>
              </a:ext>
            </a:extLst>
          </p:cNvPr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A5F439E-CE46-4D0A-A104-9850E6C82B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36064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A1AE2E7-400E-4F0A-9631-5B6DADC86678}"/>
              </a:ext>
            </a:extLst>
          </p:cNvPr>
          <p:cNvSpPr/>
          <p:nvPr/>
        </p:nvSpPr>
        <p:spPr>
          <a:xfrm>
            <a:off x="10850880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D459AEE-4C39-4B7D-B198-0C0FA32EA62D}"/>
              </a:ext>
            </a:extLst>
          </p:cNvPr>
          <p:cNvSpPr/>
          <p:nvPr/>
        </p:nvSpPr>
        <p:spPr>
          <a:xfrm>
            <a:off x="10850879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>
            <a:extLst>
              <a:ext uri="{FF2B5EF4-FFF2-40B4-BE49-F238E27FC236}">
                <a16:creationId xmlns:a16="http://schemas.microsoft.com/office/drawing/2014/main" id="{807218E7-CCD5-45F2-B929-5365F8E09309}"/>
              </a:ext>
            </a:extLst>
          </p:cNvPr>
          <p:cNvSpPr txBox="1"/>
          <p:nvPr/>
        </p:nvSpPr>
        <p:spPr>
          <a:xfrm>
            <a:off x="9296504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</a:p>
        </p:txBody>
      </p:sp>
      <p:sp>
        <p:nvSpPr>
          <p:cNvPr id="22" name="标题 2">
            <a:extLst>
              <a:ext uri="{FF2B5EF4-FFF2-40B4-BE49-F238E27FC236}">
                <a16:creationId xmlns:a16="http://schemas.microsoft.com/office/drawing/2014/main" id="{58D74C78-C11B-4988-AD5C-583C2BF90212}"/>
              </a:ext>
            </a:extLst>
          </p:cNvPr>
          <p:cNvSpPr txBox="1"/>
          <p:nvPr/>
        </p:nvSpPr>
        <p:spPr>
          <a:xfrm>
            <a:off x="9257078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</a:p>
        </p:txBody>
      </p:sp>
    </p:spTree>
    <p:extLst>
      <p:ext uri="{BB962C8B-B14F-4D97-AF65-F5344CB8AC3E}">
        <p14:creationId xmlns:p14="http://schemas.microsoft.com/office/powerpoint/2010/main" val="2729805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1. Dataset is retrieved from https://www.kaggle.com/bryanb/fifa-player-stats-database.</a:t>
            </a:r>
            <a:endParaRPr lang="zh-CN" altLang="zh-CN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4404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B55C3DEC-14A7-42B6-AC8A-32D365920544}"/>
              </a:ext>
            </a:extLst>
          </p:cNvPr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352593A0-937B-4061-97C6-4BD5CD840EBC}"/>
              </a:ext>
            </a:extLst>
          </p:cNvPr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44D647CB-591C-425B-AAE7-F0E0E799F370}"/>
              </a:ext>
            </a:extLst>
          </p:cNvPr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4104AAF6-D8EC-4218-A27F-FE6952B9798F}"/>
              </a:ext>
            </a:extLst>
          </p:cNvPr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30784" y="2029937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2800" dirty="0"/>
              <a:t>2. Database construction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9DA779D4-31ED-49D5-BCE5-B117EBE9D0BE}"/>
              </a:ext>
            </a:extLst>
          </p:cNvPr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7CE6FE-23F4-46DF-8E51-AAA5ABD9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225</TotalTime>
  <Words>2084</Words>
  <Application>Microsoft Office PowerPoint</Application>
  <PresentationFormat>宽屏</PresentationFormat>
  <Paragraphs>325</Paragraphs>
  <Slides>47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Meiryo UI</vt:lpstr>
      <vt:lpstr>Microsoft YaHei UI</vt:lpstr>
      <vt:lpstr>Arial</vt:lpstr>
      <vt:lpstr>Calibri</vt:lpstr>
      <vt:lpstr>Wingdings</vt:lpstr>
      <vt:lpstr>最小和静音</vt:lpstr>
      <vt:lpstr>CSC3170 PROJECT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Construct database  </vt:lpstr>
      <vt:lpstr>2.2.a construct tables</vt:lpstr>
      <vt:lpstr>2.2.b import real data</vt:lpstr>
      <vt:lpstr>2.2.c set constraints</vt:lpstr>
      <vt:lpstr>PowerPoint 演示文稿</vt:lpstr>
      <vt:lpstr>3. Database website </vt:lpstr>
      <vt:lpstr>3. Website</vt:lpstr>
      <vt:lpstr>3. Website</vt:lpstr>
      <vt:lpstr>3. Website ---log in</vt:lpstr>
      <vt:lpstr>3. Website --new player register</vt:lpstr>
      <vt:lpstr>3. Website --search query</vt:lpstr>
      <vt:lpstr>3. Website --search query</vt:lpstr>
      <vt:lpstr>3. Website --league-club information</vt:lpstr>
      <vt:lpstr>4 Data Analysis  </vt:lpstr>
      <vt:lpstr>4.1 How does the total salaries of the BIG 6 clubs of English  Premiere League change from season 14/15 to 20/21?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4.3 A Comparison of the Big 3 Clubs of La Liga in Terms of Overall  Ratings of Different Positions from Season 18/19  to 20/21.</vt:lpstr>
      <vt:lpstr>5. Create index on attributes  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Work assignments &amp; distribution </vt:lpstr>
      <vt:lpstr>References</vt:lpstr>
      <vt:lpstr>Pictures: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毛 宇</cp:lastModifiedBy>
  <cp:revision>256</cp:revision>
  <dcterms:created xsi:type="dcterms:W3CDTF">2020-11-27T18:19:00Z</dcterms:created>
  <dcterms:modified xsi:type="dcterms:W3CDTF">2021-04-24T07:41:52Z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